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varScale="1">
        <p:scale>
          <a:sx n="94" d="100"/>
          <a:sy n="94" d="100"/>
        </p:scale>
        <p:origin x="413"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14/10/2022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14/10/2022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14/10/2022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nelle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56957</TotalTime>
  <Words>29569</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687</cp:revision>
  <dcterms:created xsi:type="dcterms:W3CDTF">2021-12-24T08:48:41Z</dcterms:created>
  <dcterms:modified xsi:type="dcterms:W3CDTF">2022-10-14T17:14:26Z</dcterms:modified>
</cp:coreProperties>
</file>